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9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5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2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922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08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999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497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054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863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34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6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63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E875C-B99E-4D62-91B8-52BA0A83103A}" type="datetimeFigureOut">
              <a:rPr lang="zh-CN" altLang="en-US" smtClean="0"/>
              <a:t>2018-08-07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FEAB3-F4E8-41D6-B733-B5917E6E2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31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azlene.net/demystifying-keystone-federation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25138" y="-95742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Keystone Federation for Edge Scenario</a:t>
            </a:r>
            <a:endParaRPr lang="zh-CN" altLang="en-US" dirty="0"/>
          </a:p>
        </p:txBody>
      </p:sp>
      <p:sp>
        <p:nvSpPr>
          <p:cNvPr id="5" name="云形 4"/>
          <p:cNvSpPr/>
          <p:nvPr/>
        </p:nvSpPr>
        <p:spPr>
          <a:xfrm>
            <a:off x="7159752" y="3099816"/>
            <a:ext cx="2139696" cy="85953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云形 5"/>
          <p:cNvSpPr/>
          <p:nvPr/>
        </p:nvSpPr>
        <p:spPr>
          <a:xfrm>
            <a:off x="4778034" y="5263858"/>
            <a:ext cx="3416808" cy="130693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云形 6"/>
          <p:cNvSpPr/>
          <p:nvPr/>
        </p:nvSpPr>
        <p:spPr>
          <a:xfrm>
            <a:off x="9214104" y="5657088"/>
            <a:ext cx="2139696" cy="85953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412736" y="2676454"/>
            <a:ext cx="158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Central cloud</a:t>
            </a:r>
            <a:endParaRPr lang="zh-CN" altLang="en-US" b="1" dirty="0"/>
          </a:p>
        </p:txBody>
      </p:sp>
      <p:sp>
        <p:nvSpPr>
          <p:cNvPr id="9" name="矩形 8"/>
          <p:cNvSpPr/>
          <p:nvPr/>
        </p:nvSpPr>
        <p:spPr>
          <a:xfrm>
            <a:off x="6253266" y="5341926"/>
            <a:ext cx="135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Edge cloud</a:t>
            </a:r>
            <a:endParaRPr lang="zh-CN" altLang="en-US" b="1" dirty="0"/>
          </a:p>
        </p:txBody>
      </p:sp>
      <p:sp>
        <p:nvSpPr>
          <p:cNvPr id="10" name="矩形 9"/>
          <p:cNvSpPr/>
          <p:nvPr/>
        </p:nvSpPr>
        <p:spPr>
          <a:xfrm>
            <a:off x="9756648" y="5287756"/>
            <a:ext cx="135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Edge cloud</a:t>
            </a:r>
            <a:endParaRPr lang="zh-CN" altLang="en-US" b="1" dirty="0"/>
          </a:p>
        </p:txBody>
      </p:sp>
      <p:sp>
        <p:nvSpPr>
          <p:cNvPr id="11" name="圆角矩形 10"/>
          <p:cNvSpPr/>
          <p:nvPr/>
        </p:nvSpPr>
        <p:spPr>
          <a:xfrm>
            <a:off x="7781544" y="3364992"/>
            <a:ext cx="1207008" cy="338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Keystone</a:t>
            </a:r>
            <a:endParaRPr lang="zh-CN" altLang="en-US" dirty="0"/>
          </a:p>
        </p:txBody>
      </p:sp>
      <p:sp>
        <p:nvSpPr>
          <p:cNvPr id="12" name="圆角矩形 11"/>
          <p:cNvSpPr/>
          <p:nvPr/>
        </p:nvSpPr>
        <p:spPr>
          <a:xfrm>
            <a:off x="6521490" y="5971862"/>
            <a:ext cx="1207008" cy="338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Keystone</a:t>
            </a:r>
            <a:endParaRPr lang="zh-CN" altLang="en-US" dirty="0"/>
          </a:p>
        </p:txBody>
      </p:sp>
      <p:sp>
        <p:nvSpPr>
          <p:cNvPr id="13" name="圆角矩形 12"/>
          <p:cNvSpPr/>
          <p:nvPr/>
        </p:nvSpPr>
        <p:spPr>
          <a:xfrm>
            <a:off x="9680448" y="5917692"/>
            <a:ext cx="1207008" cy="338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Keystone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9553067" y="3441502"/>
            <a:ext cx="1459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Identity provider</a:t>
            </a:r>
            <a:endParaRPr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7142077" y="6396307"/>
            <a:ext cx="14253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Service provider</a:t>
            </a:r>
            <a:endParaRPr lang="zh-CN" altLang="en-US" sz="1400" dirty="0"/>
          </a:p>
        </p:txBody>
      </p:sp>
      <p:sp>
        <p:nvSpPr>
          <p:cNvPr id="16" name="矩形 15"/>
          <p:cNvSpPr/>
          <p:nvPr/>
        </p:nvSpPr>
        <p:spPr>
          <a:xfrm>
            <a:off x="10525049" y="6274832"/>
            <a:ext cx="14253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Service provider</a:t>
            </a:r>
            <a:endParaRPr lang="zh-CN" altLang="en-US" sz="1400" dirty="0"/>
          </a:p>
        </p:txBody>
      </p:sp>
      <p:cxnSp>
        <p:nvCxnSpPr>
          <p:cNvPr id="18" name="直接箭头连接符 17"/>
          <p:cNvCxnSpPr>
            <a:endCxn id="12" idx="1"/>
          </p:cNvCxnSpPr>
          <p:nvPr/>
        </p:nvCxnSpPr>
        <p:spPr>
          <a:xfrm>
            <a:off x="5278938" y="6141026"/>
            <a:ext cx="12425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43" y="5410948"/>
            <a:ext cx="1316207" cy="91805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869313" y="5214792"/>
            <a:ext cx="60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user</a:t>
            </a:r>
            <a:endParaRPr lang="zh-CN" altLang="en-US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18" y="1069202"/>
            <a:ext cx="5505802" cy="3401491"/>
          </a:xfrm>
          <a:prstGeom prst="rect">
            <a:avLst/>
          </a:prstGeom>
        </p:spPr>
      </p:pic>
      <p:cxnSp>
        <p:nvCxnSpPr>
          <p:cNvPr id="24" name="直接箭头连接符 23"/>
          <p:cNvCxnSpPr>
            <a:endCxn id="11" idx="2"/>
          </p:cNvCxnSpPr>
          <p:nvPr/>
        </p:nvCxnSpPr>
        <p:spPr>
          <a:xfrm flipV="1">
            <a:off x="5900214" y="3703320"/>
            <a:ext cx="2484834" cy="243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82648" y="4767908"/>
            <a:ext cx="41290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Demo Step: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/>
              <a:t>User requires a token through command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/>
              <a:t>After keystone federation process 1 and 2 user login to the edge cloud</a:t>
            </a:r>
            <a:endParaRPr lang="en-US" altLang="zh-CN" sz="1400" dirty="0"/>
          </a:p>
          <a:p>
            <a:endParaRPr lang="en-US" altLang="zh-CN" sz="1400" dirty="0" smtClean="0"/>
          </a:p>
          <a:p>
            <a:r>
              <a:rPr lang="en-US" altLang="zh-CN" sz="1400" b="1" dirty="0" smtClean="0"/>
              <a:t>Question: </a:t>
            </a:r>
            <a:r>
              <a:rPr lang="en-US" altLang="zh-CN" sz="1400" dirty="0" smtClean="0"/>
              <a:t>is step 1 and two triggered by User? Or when user trigger a login, step 1 and 2 will automatically happen in a flow?</a:t>
            </a:r>
            <a:endParaRPr lang="en-US" altLang="zh-CN" sz="1400" dirty="0" smtClean="0"/>
          </a:p>
          <a:p>
            <a:endParaRPr lang="zh-CN" altLang="en-US" sz="1400" dirty="0"/>
          </a:p>
        </p:txBody>
      </p:sp>
      <p:sp>
        <p:nvSpPr>
          <p:cNvPr id="28" name="椭圆 27"/>
          <p:cNvSpPr/>
          <p:nvPr/>
        </p:nvSpPr>
        <p:spPr>
          <a:xfrm>
            <a:off x="6862211" y="4307350"/>
            <a:ext cx="460558" cy="46055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022987" y="6200055"/>
            <a:ext cx="460558" cy="46055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622187" y="1267023"/>
            <a:ext cx="460558" cy="46055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790133" y="1267023"/>
            <a:ext cx="460558" cy="46055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242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25138" y="-95742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What we can test</a:t>
            </a:r>
            <a:endParaRPr lang="zh-CN" altLang="en-US" dirty="0"/>
          </a:p>
        </p:txBody>
      </p:sp>
      <p:sp>
        <p:nvSpPr>
          <p:cNvPr id="5" name="云形 4"/>
          <p:cNvSpPr/>
          <p:nvPr/>
        </p:nvSpPr>
        <p:spPr>
          <a:xfrm>
            <a:off x="7159752" y="3099816"/>
            <a:ext cx="2139696" cy="85953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云形 5"/>
          <p:cNvSpPr/>
          <p:nvPr/>
        </p:nvSpPr>
        <p:spPr>
          <a:xfrm>
            <a:off x="4778034" y="5263858"/>
            <a:ext cx="3416808" cy="130693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412736" y="2676454"/>
            <a:ext cx="158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Central cloud</a:t>
            </a:r>
            <a:endParaRPr lang="zh-CN" altLang="en-US" b="1" dirty="0"/>
          </a:p>
        </p:txBody>
      </p:sp>
      <p:sp>
        <p:nvSpPr>
          <p:cNvPr id="9" name="矩形 8"/>
          <p:cNvSpPr/>
          <p:nvPr/>
        </p:nvSpPr>
        <p:spPr>
          <a:xfrm>
            <a:off x="6253266" y="5341926"/>
            <a:ext cx="135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Edge cloud</a:t>
            </a:r>
            <a:endParaRPr lang="zh-CN" altLang="en-US" b="1" dirty="0"/>
          </a:p>
        </p:txBody>
      </p:sp>
      <p:sp>
        <p:nvSpPr>
          <p:cNvPr id="11" name="圆角矩形 10"/>
          <p:cNvSpPr/>
          <p:nvPr/>
        </p:nvSpPr>
        <p:spPr>
          <a:xfrm>
            <a:off x="7781544" y="3364992"/>
            <a:ext cx="1207008" cy="338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Keystone</a:t>
            </a:r>
            <a:endParaRPr lang="zh-CN" altLang="en-US" dirty="0"/>
          </a:p>
        </p:txBody>
      </p:sp>
      <p:sp>
        <p:nvSpPr>
          <p:cNvPr id="12" name="圆角矩形 11"/>
          <p:cNvSpPr/>
          <p:nvPr/>
        </p:nvSpPr>
        <p:spPr>
          <a:xfrm>
            <a:off x="6521490" y="5971862"/>
            <a:ext cx="1207008" cy="338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Keystone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9553067" y="3441502"/>
            <a:ext cx="1459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Identity provider</a:t>
            </a:r>
            <a:endParaRPr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7142077" y="6396307"/>
            <a:ext cx="14253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Service provider</a:t>
            </a:r>
            <a:endParaRPr lang="zh-CN" altLang="en-US" sz="1400" dirty="0"/>
          </a:p>
        </p:txBody>
      </p:sp>
      <p:cxnSp>
        <p:nvCxnSpPr>
          <p:cNvPr id="18" name="直接箭头连接符 17"/>
          <p:cNvCxnSpPr>
            <a:endCxn id="12" idx="1"/>
          </p:cNvCxnSpPr>
          <p:nvPr/>
        </p:nvCxnSpPr>
        <p:spPr>
          <a:xfrm>
            <a:off x="5278938" y="6141026"/>
            <a:ext cx="12425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43" y="5410948"/>
            <a:ext cx="1316207" cy="91805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869313" y="5214792"/>
            <a:ext cx="60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user</a:t>
            </a:r>
            <a:endParaRPr lang="zh-CN" altLang="en-US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18" y="1069202"/>
            <a:ext cx="5505802" cy="3401491"/>
          </a:xfrm>
          <a:prstGeom prst="rect">
            <a:avLst/>
          </a:prstGeom>
        </p:spPr>
      </p:pic>
      <p:cxnSp>
        <p:nvCxnSpPr>
          <p:cNvPr id="24" name="直接箭头连接符 23"/>
          <p:cNvCxnSpPr>
            <a:endCxn id="11" idx="2"/>
          </p:cNvCxnSpPr>
          <p:nvPr/>
        </p:nvCxnSpPr>
        <p:spPr>
          <a:xfrm flipV="1">
            <a:off x="5900214" y="3703320"/>
            <a:ext cx="2484834" cy="243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82648" y="4767908"/>
            <a:ext cx="412904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/>
              <a:t>TC3: </a:t>
            </a:r>
            <a:r>
              <a:rPr lang="en-US" altLang="zh-CN" sz="1400" dirty="0" smtClean="0"/>
              <a:t>increasing user number with a certain amount of network delay, see if the failure rate of users will change</a:t>
            </a:r>
          </a:p>
          <a:p>
            <a:r>
              <a:rPr lang="en-US" altLang="zh-CN" sz="1400" b="1" dirty="0" smtClean="0"/>
              <a:t>TC4: </a:t>
            </a:r>
            <a:r>
              <a:rPr lang="en-US" altLang="zh-CN" sz="1400" dirty="0" smtClean="0"/>
              <a:t>increasing user number with a certain amount of packet loss, see if the failure rate of users will change</a:t>
            </a:r>
            <a:r>
              <a:rPr lang="en-US" altLang="zh-CN" sz="1400" dirty="0" smtClean="0"/>
              <a:t> </a:t>
            </a:r>
          </a:p>
          <a:p>
            <a:endParaRPr lang="zh-CN" altLang="en-US" sz="1400" dirty="0"/>
          </a:p>
        </p:txBody>
      </p:sp>
      <p:sp>
        <p:nvSpPr>
          <p:cNvPr id="28" name="椭圆 27"/>
          <p:cNvSpPr/>
          <p:nvPr/>
        </p:nvSpPr>
        <p:spPr>
          <a:xfrm>
            <a:off x="6862211" y="4307350"/>
            <a:ext cx="460558" cy="46055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022987" y="6200055"/>
            <a:ext cx="460558" cy="46055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622187" y="1267023"/>
            <a:ext cx="460558" cy="46055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790133" y="1267023"/>
            <a:ext cx="460558" cy="46055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左箭头 1"/>
          <p:cNvSpPr/>
          <p:nvPr/>
        </p:nvSpPr>
        <p:spPr>
          <a:xfrm>
            <a:off x="7518307" y="4606324"/>
            <a:ext cx="656550" cy="15018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229600" y="4186209"/>
            <a:ext cx="41290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/>
              <a:t>TC1: </a:t>
            </a:r>
            <a:r>
              <a:rPr lang="en-US" altLang="zh-CN" sz="1400" dirty="0" smtClean="0"/>
              <a:t>inject packet delay. See if delay will influence the user authentication process(counting delay for authentication), and eventually the authentication fails</a:t>
            </a:r>
          </a:p>
          <a:p>
            <a:r>
              <a:rPr lang="en-US" altLang="zh-CN" sz="1400" b="1" dirty="0" smtClean="0"/>
              <a:t>TC2: </a:t>
            </a:r>
            <a:r>
              <a:rPr lang="en-US" altLang="zh-CN" sz="1400" dirty="0" smtClean="0"/>
              <a:t>Inject packet loss. </a:t>
            </a:r>
            <a:r>
              <a:rPr lang="en-US" altLang="zh-CN" sz="1400" dirty="0" smtClean="0"/>
              <a:t>See if packet loss will influence the user authentication process(counting delay for authentication), and eventually the authentication fails</a:t>
            </a:r>
          </a:p>
        </p:txBody>
      </p:sp>
      <p:sp>
        <p:nvSpPr>
          <p:cNvPr id="3" name="右箭头 2"/>
          <p:cNvSpPr/>
          <p:nvPr/>
        </p:nvSpPr>
        <p:spPr>
          <a:xfrm>
            <a:off x="3882730" y="5917326"/>
            <a:ext cx="699766" cy="16953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73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25138" y="-95742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Working item for the demo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410546" y="1107107"/>
            <a:ext cx="108794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 smtClean="0"/>
              <a:t>TASK 1: </a:t>
            </a:r>
            <a:r>
              <a:rPr lang="en-US" altLang="zh-CN" sz="1600" dirty="0" smtClean="0"/>
              <a:t>Find lab resource, requirement: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smtClean="0"/>
              <a:t>two bare metal servers within one lab.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smtClean="0"/>
              <a:t>L3 connections between two servers(?)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 smtClean="0"/>
              <a:t>TASK 2: </a:t>
            </a:r>
            <a:r>
              <a:rPr lang="en-US" altLang="zh-CN" sz="1600" dirty="0" smtClean="0"/>
              <a:t>manually deploy a keystone to keystone environment, follow the instruction from </a:t>
            </a:r>
            <a:r>
              <a:rPr lang="en-US" altLang="zh-CN" sz="1600" dirty="0" smtClean="0">
                <a:hlinkClick r:id="rId2"/>
              </a:rPr>
              <a:t>http://www.gazlene.net/demystifying-keystone-federation.html</a:t>
            </a:r>
            <a:endParaRPr lang="en-US" altLang="zh-CN" sz="16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 smtClean="0"/>
              <a:t>TASK 3: </a:t>
            </a:r>
            <a:r>
              <a:rPr lang="en-US" altLang="zh-CN" sz="1600" dirty="0" smtClean="0"/>
              <a:t>Try XCI for automating the deployment and configuration process (depend on experience from TASK 2)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 smtClean="0"/>
              <a:t>TASK 4: </a:t>
            </a:r>
            <a:r>
              <a:rPr lang="en-US" altLang="zh-CN" sz="1600" dirty="0" smtClean="0"/>
              <a:t>develop test cases (depend on environment provided by TASK 2)</a:t>
            </a:r>
            <a:endParaRPr lang="en-US" altLang="zh-CN" sz="1600" dirty="0" smtClean="0"/>
          </a:p>
        </p:txBody>
      </p:sp>
    </p:spTree>
    <p:extLst>
      <p:ext uri="{BB962C8B-B14F-4D97-AF65-F5344CB8AC3E}">
        <p14:creationId xmlns:p14="http://schemas.microsoft.com/office/powerpoint/2010/main" val="4078604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270</Words>
  <Application>Microsoft Office PowerPoint</Application>
  <PresentationFormat>宽屏</PresentationFormat>
  <Paragraphs>43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Keystone Federation for Edge Scenario</vt:lpstr>
      <vt:lpstr>What we can test</vt:lpstr>
      <vt:lpstr>Working item for the demo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Keystone Federation for Edge Scenario</dc:title>
  <dc:creator>付 乔</dc:creator>
  <cp:lastModifiedBy>付 乔</cp:lastModifiedBy>
  <cp:revision>12</cp:revision>
  <dcterms:created xsi:type="dcterms:W3CDTF">2018-08-07T08:56:59Z</dcterms:created>
  <dcterms:modified xsi:type="dcterms:W3CDTF">2018-08-07T09:37:36Z</dcterms:modified>
</cp:coreProperties>
</file>